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2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Rubik" panose="020B0604020202020204" charset="-79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C5C63-68A7-41E7-9A12-DDD107716842}" v="6" dt="2026-04-21T01:14:46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8" autoAdjust="0"/>
  </p:normalViewPr>
  <p:slideViewPr>
    <p:cSldViewPr snapToGrid="0">
      <p:cViewPr varScale="1">
        <p:scale>
          <a:sx n="107" d="100"/>
          <a:sy n="107" d="100"/>
        </p:scale>
        <p:origin x="85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 Aomihia Walker" userId="6ad895ad-c7d0-4bb6-9a23-7f09b9f354d9" providerId="ADAL" clId="{2AFAFF9A-3EED-49A3-9F41-E21370B5C75D}"/>
    <pc:docChg chg="custSel modSld">
      <pc:chgData name="Te Aomihia Walker" userId="6ad895ad-c7d0-4bb6-9a23-7f09b9f354d9" providerId="ADAL" clId="{2AFAFF9A-3EED-49A3-9F41-E21370B5C75D}" dt="2026-04-21T01:14:46.942" v="145"/>
      <pc:docMkLst>
        <pc:docMk/>
      </pc:docMkLst>
      <pc:sldChg chg="addSp modSp mod">
        <pc:chgData name="Te Aomihia Walker" userId="6ad895ad-c7d0-4bb6-9a23-7f09b9f354d9" providerId="ADAL" clId="{2AFAFF9A-3EED-49A3-9F41-E21370B5C75D}" dt="2026-04-21T01:13:18.260" v="120" actId="1076"/>
        <pc:sldMkLst>
          <pc:docMk/>
          <pc:sldMk cId="0" sldId="256"/>
        </pc:sldMkLst>
        <pc:spChg chg="mod">
          <ac:chgData name="Te Aomihia Walker" userId="6ad895ad-c7d0-4bb6-9a23-7f09b9f354d9" providerId="ADAL" clId="{2AFAFF9A-3EED-49A3-9F41-E21370B5C75D}" dt="2026-04-21T01:09:45.423" v="14" actId="14100"/>
          <ac:spMkLst>
            <pc:docMk/>
            <pc:sldMk cId="0" sldId="256"/>
            <ac:spMk id="786" creationId="{00000000-0000-0000-0000-000000000000}"/>
          </ac:spMkLst>
        </pc:spChg>
        <pc:picChg chg="add mod">
          <ac:chgData name="Te Aomihia Walker" userId="6ad895ad-c7d0-4bb6-9a23-7f09b9f354d9" providerId="ADAL" clId="{2AFAFF9A-3EED-49A3-9F41-E21370B5C75D}" dt="2026-04-21T01:13:13.595" v="119" actId="1076"/>
          <ac:picMkLst>
            <pc:docMk/>
            <pc:sldMk cId="0" sldId="256"/>
            <ac:picMk id="3" creationId="{584CFF9A-4491-36ED-FE10-62C899F01736}"/>
          </ac:picMkLst>
        </pc:picChg>
        <pc:picChg chg="add mod">
          <ac:chgData name="Te Aomihia Walker" userId="6ad895ad-c7d0-4bb6-9a23-7f09b9f354d9" providerId="ADAL" clId="{2AFAFF9A-3EED-49A3-9F41-E21370B5C75D}" dt="2026-04-21T01:13:18.260" v="120" actId="1076"/>
          <ac:picMkLst>
            <pc:docMk/>
            <pc:sldMk cId="0" sldId="256"/>
            <ac:picMk id="5" creationId="{6AF8E989-ADFE-7652-FAF3-2BBB34648D05}"/>
          </ac:picMkLst>
        </pc:picChg>
      </pc:sldChg>
      <pc:sldChg chg="addSp modSp mod">
        <pc:chgData name="Te Aomihia Walker" userId="6ad895ad-c7d0-4bb6-9a23-7f09b9f354d9" providerId="ADAL" clId="{2AFAFF9A-3EED-49A3-9F41-E21370B5C75D}" dt="2026-04-21T01:13:37.358" v="124" actId="1076"/>
        <pc:sldMkLst>
          <pc:docMk/>
          <pc:sldMk cId="0" sldId="257"/>
        </pc:sldMkLst>
        <pc:picChg chg="add mod">
          <ac:chgData name="Te Aomihia Walker" userId="6ad895ad-c7d0-4bb6-9a23-7f09b9f354d9" providerId="ADAL" clId="{2AFAFF9A-3EED-49A3-9F41-E21370B5C75D}" dt="2026-04-21T01:13:37.358" v="124" actId="1076"/>
          <ac:picMkLst>
            <pc:docMk/>
            <pc:sldMk cId="0" sldId="257"/>
            <ac:picMk id="2" creationId="{2BD377B0-B5C7-DABC-76BC-15ED158A7B6D}"/>
          </ac:picMkLst>
        </pc:picChg>
        <pc:picChg chg="add mod">
          <ac:chgData name="Te Aomihia Walker" userId="6ad895ad-c7d0-4bb6-9a23-7f09b9f354d9" providerId="ADAL" clId="{2AFAFF9A-3EED-49A3-9F41-E21370B5C75D}" dt="2026-04-21T01:13:30.797" v="123" actId="1076"/>
          <ac:picMkLst>
            <pc:docMk/>
            <pc:sldMk cId="0" sldId="257"/>
            <ac:picMk id="3" creationId="{C250D4EA-3696-269E-D780-71FC5CA93876}"/>
          </ac:picMkLst>
        </pc:picChg>
      </pc:sldChg>
      <pc:sldChg chg="addSp modSp mod">
        <pc:chgData name="Te Aomihia Walker" userId="6ad895ad-c7d0-4bb6-9a23-7f09b9f354d9" providerId="ADAL" clId="{2AFAFF9A-3EED-49A3-9F41-E21370B5C75D}" dt="2026-04-21T01:13:50.948" v="126" actId="1076"/>
        <pc:sldMkLst>
          <pc:docMk/>
          <pc:sldMk cId="0" sldId="258"/>
        </pc:sldMkLst>
        <pc:picChg chg="add mod">
          <ac:chgData name="Te Aomihia Walker" userId="6ad895ad-c7d0-4bb6-9a23-7f09b9f354d9" providerId="ADAL" clId="{2AFAFF9A-3EED-49A3-9F41-E21370B5C75D}" dt="2026-04-21T01:13:50.948" v="126" actId="1076"/>
          <ac:picMkLst>
            <pc:docMk/>
            <pc:sldMk cId="0" sldId="258"/>
            <ac:picMk id="2" creationId="{E8810C28-1F3A-A3C2-7418-5B99C73EAAF6}"/>
          </ac:picMkLst>
        </pc:picChg>
        <pc:picChg chg="add mod">
          <ac:chgData name="Te Aomihia Walker" userId="6ad895ad-c7d0-4bb6-9a23-7f09b9f354d9" providerId="ADAL" clId="{2AFAFF9A-3EED-49A3-9F41-E21370B5C75D}" dt="2026-04-21T01:13:50.948" v="126" actId="1076"/>
          <ac:picMkLst>
            <pc:docMk/>
            <pc:sldMk cId="0" sldId="258"/>
            <ac:picMk id="3" creationId="{1A5C90E7-D40A-FD03-E702-3340DB49F7A5}"/>
          </ac:picMkLst>
        </pc:picChg>
      </pc:sldChg>
      <pc:sldChg chg="addSp delSp modSp mod">
        <pc:chgData name="Te Aomihia Walker" userId="6ad895ad-c7d0-4bb6-9a23-7f09b9f354d9" providerId="ADAL" clId="{2AFAFF9A-3EED-49A3-9F41-E21370B5C75D}" dt="2026-04-21T01:14:06.008" v="129" actId="1076"/>
        <pc:sldMkLst>
          <pc:docMk/>
          <pc:sldMk cId="0" sldId="259"/>
        </pc:sldMkLst>
        <pc:spChg chg="mod">
          <ac:chgData name="Te Aomihia Walker" userId="6ad895ad-c7d0-4bb6-9a23-7f09b9f354d9" providerId="ADAL" clId="{2AFAFF9A-3EED-49A3-9F41-E21370B5C75D}" dt="2026-04-21T01:10:37.279" v="40" actId="20577"/>
          <ac:spMkLst>
            <pc:docMk/>
            <pc:sldMk cId="0" sldId="259"/>
            <ac:spMk id="807" creationId="{00000000-0000-0000-0000-000000000000}"/>
          </ac:spMkLst>
        </pc:spChg>
        <pc:spChg chg="mod">
          <ac:chgData name="Te Aomihia Walker" userId="6ad895ad-c7d0-4bb6-9a23-7f09b9f354d9" providerId="ADAL" clId="{2AFAFF9A-3EED-49A3-9F41-E21370B5C75D}" dt="2026-04-21T01:11:02.319" v="44" actId="20577"/>
          <ac:spMkLst>
            <pc:docMk/>
            <pc:sldMk cId="0" sldId="259"/>
            <ac:spMk id="808" creationId="{00000000-0000-0000-0000-000000000000}"/>
          </ac:spMkLst>
        </pc:spChg>
        <pc:spChg chg="mod">
          <ac:chgData name="Te Aomihia Walker" userId="6ad895ad-c7d0-4bb6-9a23-7f09b9f354d9" providerId="ADAL" clId="{2AFAFF9A-3EED-49A3-9F41-E21370B5C75D}" dt="2026-04-21T01:12:11.554" v="108" actId="20577"/>
          <ac:spMkLst>
            <pc:docMk/>
            <pc:sldMk cId="0" sldId="259"/>
            <ac:spMk id="810" creationId="{00000000-0000-0000-0000-000000000000}"/>
          </ac:spMkLst>
        </pc:spChg>
        <pc:spChg chg="mod">
          <ac:chgData name="Te Aomihia Walker" userId="6ad895ad-c7d0-4bb6-9a23-7f09b9f354d9" providerId="ADAL" clId="{2AFAFF9A-3EED-49A3-9F41-E21370B5C75D}" dt="2026-04-21T01:11:11.323" v="49" actId="20577"/>
          <ac:spMkLst>
            <pc:docMk/>
            <pc:sldMk cId="0" sldId="259"/>
            <ac:spMk id="811" creationId="{00000000-0000-0000-0000-000000000000}"/>
          </ac:spMkLst>
        </pc:spChg>
        <pc:spChg chg="mod">
          <ac:chgData name="Te Aomihia Walker" userId="6ad895ad-c7d0-4bb6-9a23-7f09b9f354d9" providerId="ADAL" clId="{2AFAFF9A-3EED-49A3-9F41-E21370B5C75D}" dt="2026-04-21T01:12:03.385" v="105" actId="20577"/>
          <ac:spMkLst>
            <pc:docMk/>
            <pc:sldMk cId="0" sldId="259"/>
            <ac:spMk id="812" creationId="{00000000-0000-0000-0000-000000000000}"/>
          </ac:spMkLst>
        </pc:spChg>
        <pc:picChg chg="add mod">
          <ac:chgData name="Te Aomihia Walker" userId="6ad895ad-c7d0-4bb6-9a23-7f09b9f354d9" providerId="ADAL" clId="{2AFAFF9A-3EED-49A3-9F41-E21370B5C75D}" dt="2026-04-21T01:14:06.008" v="129" actId="1076"/>
          <ac:picMkLst>
            <pc:docMk/>
            <pc:sldMk cId="0" sldId="259"/>
            <ac:picMk id="5" creationId="{AA76E1F5-166E-0530-AA26-05D3B4548D16}"/>
          </ac:picMkLst>
        </pc:picChg>
        <pc:picChg chg="add mod">
          <ac:chgData name="Te Aomihia Walker" userId="6ad895ad-c7d0-4bb6-9a23-7f09b9f354d9" providerId="ADAL" clId="{2AFAFF9A-3EED-49A3-9F41-E21370B5C75D}" dt="2026-04-21T01:14:06.008" v="129" actId="1076"/>
          <ac:picMkLst>
            <pc:docMk/>
            <pc:sldMk cId="0" sldId="259"/>
            <ac:picMk id="6" creationId="{442DC81F-BD14-13BF-4092-3864FB17D815}"/>
          </ac:picMkLst>
        </pc:picChg>
        <pc:picChg chg="mod">
          <ac:chgData name="Te Aomihia Walker" userId="6ad895ad-c7d0-4bb6-9a23-7f09b9f354d9" providerId="ADAL" clId="{2AFAFF9A-3EED-49A3-9F41-E21370B5C75D}" dt="2026-04-21T01:13:59.664" v="127" actId="1076"/>
          <ac:picMkLst>
            <pc:docMk/>
            <pc:sldMk cId="0" sldId="259"/>
            <ac:picMk id="814" creationId="{00000000-0000-0000-0000-000000000000}"/>
          </ac:picMkLst>
        </pc:picChg>
        <pc:picChg chg="del">
          <ac:chgData name="Te Aomihia Walker" userId="6ad895ad-c7d0-4bb6-9a23-7f09b9f354d9" providerId="ADAL" clId="{2AFAFF9A-3EED-49A3-9F41-E21370B5C75D}" dt="2026-04-21T01:12:21.279" v="109" actId="478"/>
          <ac:picMkLst>
            <pc:docMk/>
            <pc:sldMk cId="0" sldId="259"/>
            <ac:picMk id="815" creationId="{00000000-0000-0000-0000-000000000000}"/>
          </ac:picMkLst>
        </pc:picChg>
      </pc:sldChg>
      <pc:sldChg chg="addSp modSp mod">
        <pc:chgData name="Te Aomihia Walker" userId="6ad895ad-c7d0-4bb6-9a23-7f09b9f354d9" providerId="ADAL" clId="{2AFAFF9A-3EED-49A3-9F41-E21370B5C75D}" dt="2026-04-21T01:14:12.031" v="131" actId="1076"/>
        <pc:sldMkLst>
          <pc:docMk/>
          <pc:sldMk cId="0" sldId="260"/>
        </pc:sldMkLst>
        <pc:picChg chg="add mod">
          <ac:chgData name="Te Aomihia Walker" userId="6ad895ad-c7d0-4bb6-9a23-7f09b9f354d9" providerId="ADAL" clId="{2AFAFF9A-3EED-49A3-9F41-E21370B5C75D}" dt="2026-04-21T01:14:12.031" v="131" actId="1076"/>
          <ac:picMkLst>
            <pc:docMk/>
            <pc:sldMk cId="0" sldId="260"/>
            <ac:picMk id="2" creationId="{123E640F-D455-58DB-4A42-42083658CE71}"/>
          </ac:picMkLst>
        </pc:picChg>
        <pc:picChg chg="add mod">
          <ac:chgData name="Te Aomihia Walker" userId="6ad895ad-c7d0-4bb6-9a23-7f09b9f354d9" providerId="ADAL" clId="{2AFAFF9A-3EED-49A3-9F41-E21370B5C75D}" dt="2026-04-21T01:14:12.031" v="131" actId="1076"/>
          <ac:picMkLst>
            <pc:docMk/>
            <pc:sldMk cId="0" sldId="260"/>
            <ac:picMk id="3" creationId="{E3E915D7-05B8-5904-F6D7-3CC8518CEBB5}"/>
          </ac:picMkLst>
        </pc:picChg>
      </pc:sldChg>
      <pc:sldChg chg="addSp modSp mod">
        <pc:chgData name="Te Aomihia Walker" userId="6ad895ad-c7d0-4bb6-9a23-7f09b9f354d9" providerId="ADAL" clId="{2AFAFF9A-3EED-49A3-9F41-E21370B5C75D}" dt="2026-04-21T01:14:42.921" v="144" actId="1076"/>
        <pc:sldMkLst>
          <pc:docMk/>
          <pc:sldMk cId="0" sldId="261"/>
        </pc:sldMkLst>
        <pc:spChg chg="mod">
          <ac:chgData name="Te Aomihia Walker" userId="6ad895ad-c7d0-4bb6-9a23-7f09b9f354d9" providerId="ADAL" clId="{2AFAFF9A-3EED-49A3-9F41-E21370B5C75D}" dt="2026-04-21T01:14:25.156" v="137" actId="1076"/>
          <ac:spMkLst>
            <pc:docMk/>
            <pc:sldMk cId="0" sldId="261"/>
            <ac:spMk id="829" creationId="{00000000-0000-0000-0000-000000000000}"/>
          </ac:spMkLst>
        </pc:spChg>
        <pc:picChg chg="add mod">
          <ac:chgData name="Te Aomihia Walker" userId="6ad895ad-c7d0-4bb6-9a23-7f09b9f354d9" providerId="ADAL" clId="{2AFAFF9A-3EED-49A3-9F41-E21370B5C75D}" dt="2026-04-21T01:14:39.408" v="143" actId="1076"/>
          <ac:picMkLst>
            <pc:docMk/>
            <pc:sldMk cId="0" sldId="261"/>
            <ac:picMk id="2" creationId="{56CFB074-1183-41D3-8567-9D35125E62A3}"/>
          </ac:picMkLst>
        </pc:picChg>
        <pc:picChg chg="mod">
          <ac:chgData name="Te Aomihia Walker" userId="6ad895ad-c7d0-4bb6-9a23-7f09b9f354d9" providerId="ADAL" clId="{2AFAFF9A-3EED-49A3-9F41-E21370B5C75D}" dt="2026-04-21T01:14:31.048" v="139" actId="1076"/>
          <ac:picMkLst>
            <pc:docMk/>
            <pc:sldMk cId="0" sldId="261"/>
            <ac:picMk id="3" creationId="{5A14BBB9-15CB-9497-C9D7-0E84B7F6B318}"/>
          </ac:picMkLst>
        </pc:picChg>
        <pc:picChg chg="add mod">
          <ac:chgData name="Te Aomihia Walker" userId="6ad895ad-c7d0-4bb6-9a23-7f09b9f354d9" providerId="ADAL" clId="{2AFAFF9A-3EED-49A3-9F41-E21370B5C75D}" dt="2026-04-21T01:14:42.921" v="144" actId="1076"/>
          <ac:picMkLst>
            <pc:docMk/>
            <pc:sldMk cId="0" sldId="261"/>
            <ac:picMk id="4" creationId="{79C855AC-19F5-5677-8345-D0D16D9355D0}"/>
          </ac:picMkLst>
        </pc:picChg>
        <pc:picChg chg="mod">
          <ac:chgData name="Te Aomihia Walker" userId="6ad895ad-c7d0-4bb6-9a23-7f09b9f354d9" providerId="ADAL" clId="{2AFAFF9A-3EED-49A3-9F41-E21370B5C75D}" dt="2026-04-21T01:14:28.516" v="138" actId="1076"/>
          <ac:picMkLst>
            <pc:docMk/>
            <pc:sldMk cId="0" sldId="261"/>
            <ac:picMk id="5" creationId="{291DA61E-EA1A-B8C8-B835-45D33BB75A6C}"/>
          </ac:picMkLst>
        </pc:picChg>
      </pc:sldChg>
      <pc:sldChg chg="addSp modSp">
        <pc:chgData name="Te Aomihia Walker" userId="6ad895ad-c7d0-4bb6-9a23-7f09b9f354d9" providerId="ADAL" clId="{2AFAFF9A-3EED-49A3-9F41-E21370B5C75D}" dt="2026-04-21T01:14:46.942" v="145"/>
        <pc:sldMkLst>
          <pc:docMk/>
          <pc:sldMk cId="0" sldId="262"/>
        </pc:sldMkLst>
        <pc:picChg chg="add mod">
          <ac:chgData name="Te Aomihia Walker" userId="6ad895ad-c7d0-4bb6-9a23-7f09b9f354d9" providerId="ADAL" clId="{2AFAFF9A-3EED-49A3-9F41-E21370B5C75D}" dt="2026-04-21T01:14:46.942" v="145"/>
          <ac:picMkLst>
            <pc:docMk/>
            <pc:sldMk cId="0" sldId="262"/>
            <ac:picMk id="2" creationId="{AD89B054-1A39-A5D6-E171-6F802DCEB9EB}"/>
          </ac:picMkLst>
        </pc:picChg>
        <pc:picChg chg="add mod">
          <ac:chgData name="Te Aomihia Walker" userId="6ad895ad-c7d0-4bb6-9a23-7f09b9f354d9" providerId="ADAL" clId="{2AFAFF9A-3EED-49A3-9F41-E21370B5C75D}" dt="2026-04-21T01:14:46.942" v="145"/>
          <ac:picMkLst>
            <pc:docMk/>
            <pc:sldMk cId="0" sldId="262"/>
            <ac:picMk id="3" creationId="{B2273D86-D18D-036F-6558-1B8F4B345A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6f52ec74fa_0_1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6f52ec74fa_0_1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6f52ec74fa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36f52ec74fa_0_1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NZ" b="1" dirty="0"/>
              <a:t>He </a:t>
            </a:r>
            <a:r>
              <a:rPr lang="en-NZ" b="1" dirty="0" err="1"/>
              <a:t>kupu</a:t>
            </a:r>
            <a:r>
              <a:rPr lang="en-NZ" b="1" dirty="0"/>
              <a:t> </a:t>
            </a:r>
            <a:r>
              <a:rPr lang="en-NZ" b="1" dirty="0" err="1"/>
              <a:t>whakataki</a:t>
            </a:r>
            <a:r>
              <a:rPr lang="en-NZ" b="1" dirty="0"/>
              <a:t>:</a:t>
            </a:r>
            <a:br>
              <a:rPr lang="en-NZ" dirty="0"/>
            </a:br>
            <a:r>
              <a:rPr lang="en-NZ" dirty="0"/>
              <a:t>Ko te </a:t>
            </a:r>
            <a:r>
              <a:rPr lang="en-NZ" dirty="0" err="1"/>
              <a:t>kaupapa</a:t>
            </a:r>
            <a:r>
              <a:rPr lang="en-NZ" dirty="0"/>
              <a:t> o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Karetao</a:t>
            </a:r>
            <a:r>
              <a:rPr lang="en-NZ" dirty="0"/>
              <a:t> Hiko </a:t>
            </a:r>
            <a:r>
              <a:rPr lang="en-NZ" dirty="0" err="1"/>
              <a:t>Rukuwai</a:t>
            </a:r>
            <a:r>
              <a:rPr lang="en-NZ" dirty="0"/>
              <a:t> (</a:t>
            </a:r>
            <a:r>
              <a:rPr lang="en-NZ" dirty="0" err="1"/>
              <a:t>Aquabots</a:t>
            </a:r>
            <a:r>
              <a:rPr lang="en-NZ" dirty="0"/>
              <a:t>) he </a:t>
            </a:r>
            <a:r>
              <a:rPr lang="en-NZ" dirty="0" err="1"/>
              <a:t>huarahi</a:t>
            </a:r>
            <a:r>
              <a:rPr lang="en-NZ" dirty="0"/>
              <a:t> </a:t>
            </a:r>
            <a:r>
              <a:rPr lang="en-NZ" dirty="0" err="1"/>
              <a:t>auaha</a:t>
            </a:r>
            <a:r>
              <a:rPr lang="en-NZ" dirty="0"/>
              <a:t> </a:t>
            </a:r>
            <a:r>
              <a:rPr lang="en-NZ" dirty="0" err="1"/>
              <a:t>hei</a:t>
            </a:r>
            <a:r>
              <a:rPr lang="en-NZ" dirty="0"/>
              <a:t> </a:t>
            </a:r>
            <a:r>
              <a:rPr lang="en-NZ" dirty="0" err="1"/>
              <a:t>whakamahi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te </a:t>
            </a:r>
            <a:r>
              <a:rPr lang="en-NZ" dirty="0" err="1"/>
              <a:t>hangarau</a:t>
            </a:r>
            <a:r>
              <a:rPr lang="en-NZ" dirty="0"/>
              <a:t> ki te </a:t>
            </a:r>
            <a:r>
              <a:rPr lang="en-NZ" dirty="0" err="1"/>
              <a:t>tiaki</a:t>
            </a:r>
            <a:r>
              <a:rPr lang="en-NZ" dirty="0"/>
              <a:t>, ki te </a:t>
            </a:r>
            <a:r>
              <a:rPr lang="en-NZ" dirty="0" err="1"/>
              <a:t>āta</a:t>
            </a:r>
            <a:r>
              <a:rPr lang="en-NZ" dirty="0"/>
              <a:t> </a:t>
            </a:r>
            <a:r>
              <a:rPr lang="en-NZ" dirty="0" err="1"/>
              <a:t>whakahaere</a:t>
            </a:r>
            <a:r>
              <a:rPr lang="en-NZ" dirty="0"/>
              <a:t> </a:t>
            </a:r>
            <a:r>
              <a:rPr lang="en-NZ" dirty="0" err="1"/>
              <a:t>hoki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taiao</a:t>
            </a:r>
            <a:r>
              <a:rPr lang="en-NZ" dirty="0"/>
              <a:t> moana. </a:t>
            </a:r>
            <a:r>
              <a:rPr lang="en-NZ" dirty="0" err="1"/>
              <a:t>Mā</a:t>
            </a:r>
            <a:r>
              <a:rPr lang="en-NZ" dirty="0"/>
              <a:t> te </a:t>
            </a:r>
            <a:r>
              <a:rPr lang="en-NZ" dirty="0" err="1"/>
              <a:t>whakamahi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momo</a:t>
            </a:r>
            <a:r>
              <a:rPr lang="en-NZ" dirty="0"/>
              <a:t> </a:t>
            </a:r>
            <a:r>
              <a:rPr lang="en-NZ" dirty="0" err="1"/>
              <a:t>karetao</a:t>
            </a:r>
            <a:r>
              <a:rPr lang="en-NZ" dirty="0"/>
              <a:t> </a:t>
            </a:r>
            <a:r>
              <a:rPr lang="en-NZ" dirty="0" err="1"/>
              <a:t>pērā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topatopa</a:t>
            </a:r>
            <a:r>
              <a:rPr lang="en-NZ" dirty="0"/>
              <a:t> </a:t>
            </a:r>
            <a:r>
              <a:rPr lang="en-NZ" dirty="0" err="1"/>
              <a:t>mō</a:t>
            </a:r>
            <a:r>
              <a:rPr lang="en-NZ" dirty="0"/>
              <a:t> te </a:t>
            </a:r>
            <a:r>
              <a:rPr lang="en-NZ" dirty="0" err="1"/>
              <a:t>tirotiro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runga</a:t>
            </a:r>
            <a:r>
              <a:rPr lang="en-NZ" dirty="0"/>
              <a:t>, </a:t>
            </a:r>
            <a:r>
              <a:rPr lang="en-NZ" dirty="0" err="1"/>
              <a:t>ngā</a:t>
            </a:r>
            <a:r>
              <a:rPr lang="en-NZ" dirty="0"/>
              <a:t> waka </a:t>
            </a:r>
            <a:r>
              <a:rPr lang="en-NZ" dirty="0" err="1"/>
              <a:t>aunoa</a:t>
            </a:r>
            <a:r>
              <a:rPr lang="en-NZ" dirty="0"/>
              <a:t> </a:t>
            </a:r>
            <a:r>
              <a:rPr lang="en-NZ" dirty="0" err="1"/>
              <a:t>mō</a:t>
            </a:r>
            <a:r>
              <a:rPr lang="en-NZ" dirty="0"/>
              <a:t> te </a:t>
            </a:r>
            <a:r>
              <a:rPr lang="en-NZ" dirty="0" err="1"/>
              <a:t>whāngai</a:t>
            </a:r>
            <a:r>
              <a:rPr lang="en-NZ" dirty="0"/>
              <a:t> </a:t>
            </a:r>
            <a:r>
              <a:rPr lang="en-NZ" dirty="0" err="1"/>
              <a:t>ika</a:t>
            </a:r>
            <a:r>
              <a:rPr lang="en-NZ" dirty="0"/>
              <a:t>, me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karetao</a:t>
            </a:r>
            <a:r>
              <a:rPr lang="en-NZ" dirty="0"/>
              <a:t> </a:t>
            </a:r>
            <a:r>
              <a:rPr lang="en-NZ" dirty="0" err="1"/>
              <a:t>ruku</a:t>
            </a:r>
            <a:r>
              <a:rPr lang="en-NZ" dirty="0"/>
              <a:t> </a:t>
            </a:r>
            <a:r>
              <a:rPr lang="en-NZ" dirty="0" err="1"/>
              <a:t>mō</a:t>
            </a:r>
            <a:r>
              <a:rPr lang="en-NZ" dirty="0"/>
              <a:t> te </a:t>
            </a:r>
            <a:r>
              <a:rPr lang="en-NZ" dirty="0" err="1"/>
              <a:t>aromatawai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te </a:t>
            </a:r>
            <a:r>
              <a:rPr lang="en-NZ" dirty="0" err="1"/>
              <a:t>kounga</a:t>
            </a:r>
            <a:r>
              <a:rPr lang="en-NZ" dirty="0"/>
              <a:t> o te </a:t>
            </a:r>
            <a:r>
              <a:rPr lang="en-NZ" dirty="0" err="1"/>
              <a:t>wai</a:t>
            </a:r>
            <a:r>
              <a:rPr lang="en-NZ" dirty="0"/>
              <a:t> me te </a:t>
            </a:r>
            <a:r>
              <a:rPr lang="en-NZ" dirty="0" err="1"/>
              <a:t>rahinga</a:t>
            </a:r>
            <a:r>
              <a:rPr lang="en-NZ" dirty="0"/>
              <a:t> </a:t>
            </a:r>
            <a:r>
              <a:rPr lang="en-NZ" dirty="0" err="1"/>
              <a:t>ika</a:t>
            </a:r>
            <a:r>
              <a:rPr lang="en-NZ" dirty="0"/>
              <a:t>, ka </a:t>
            </a:r>
            <a:r>
              <a:rPr lang="en-NZ" dirty="0" err="1"/>
              <a:t>taea</a:t>
            </a:r>
            <a:r>
              <a:rPr lang="en-NZ" dirty="0"/>
              <a:t> te </a:t>
            </a:r>
            <a:r>
              <a:rPr lang="en-NZ" dirty="0" err="1"/>
              <a:t>kohikohi</a:t>
            </a:r>
            <a:r>
              <a:rPr lang="en-NZ" dirty="0"/>
              <a:t> </a:t>
            </a:r>
            <a:r>
              <a:rPr lang="en-NZ" dirty="0" err="1"/>
              <a:t>raraunga</a:t>
            </a:r>
            <a:r>
              <a:rPr lang="en-NZ" dirty="0"/>
              <a:t>, te </a:t>
            </a:r>
            <a:r>
              <a:rPr lang="en-NZ" dirty="0" err="1"/>
              <a:t>whakahaere</a:t>
            </a:r>
            <a:r>
              <a:rPr lang="en-NZ" dirty="0"/>
              <a:t> kai, me te </a:t>
            </a:r>
            <a:r>
              <a:rPr lang="en-NZ" dirty="0" err="1"/>
              <a:t>tiaki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te </a:t>
            </a:r>
            <a:r>
              <a:rPr lang="en-NZ" dirty="0" err="1"/>
              <a:t>oranga</a:t>
            </a:r>
            <a:r>
              <a:rPr lang="en-NZ" dirty="0"/>
              <a:t> </a:t>
            </a:r>
            <a:r>
              <a:rPr lang="en-NZ" dirty="0" err="1"/>
              <a:t>tonutanga</a:t>
            </a:r>
            <a:r>
              <a:rPr lang="en-NZ" dirty="0"/>
              <a:t> o te moana. Ko te </a:t>
            </a:r>
            <a:r>
              <a:rPr lang="en-NZ" dirty="0" err="1"/>
              <a:t>aronga</a:t>
            </a:r>
            <a:r>
              <a:rPr lang="en-NZ" dirty="0"/>
              <a:t> </a:t>
            </a:r>
            <a:r>
              <a:rPr lang="en-NZ" dirty="0" err="1"/>
              <a:t>matua</a:t>
            </a:r>
            <a:r>
              <a:rPr lang="en-NZ" dirty="0"/>
              <a:t>, kia </a:t>
            </a:r>
            <a:r>
              <a:rPr lang="en-NZ" dirty="0" err="1"/>
              <a:t>tūhono</a:t>
            </a:r>
            <a:r>
              <a:rPr lang="en-NZ" dirty="0"/>
              <a:t> ai te </a:t>
            </a:r>
            <a:r>
              <a:rPr lang="en-NZ" dirty="0" err="1"/>
              <a:t>tangata</a:t>
            </a:r>
            <a:r>
              <a:rPr lang="en-NZ" dirty="0"/>
              <a:t>, te </a:t>
            </a:r>
            <a:r>
              <a:rPr lang="en-NZ" dirty="0" err="1"/>
              <a:t>rorohiko</a:t>
            </a:r>
            <a:r>
              <a:rPr lang="en-NZ" dirty="0"/>
              <a:t>, me te moana </a:t>
            </a:r>
            <a:r>
              <a:rPr lang="en-NZ" dirty="0" err="1"/>
              <a:t>hei</a:t>
            </a:r>
            <a:r>
              <a:rPr lang="en-NZ" dirty="0"/>
              <a:t> </a:t>
            </a:r>
            <a:r>
              <a:rPr lang="en-NZ" dirty="0" err="1"/>
              <a:t>painga</a:t>
            </a:r>
            <a:r>
              <a:rPr lang="en-NZ" dirty="0"/>
              <a:t> </a:t>
            </a:r>
            <a:r>
              <a:rPr lang="en-NZ" dirty="0" err="1"/>
              <a:t>mō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reanga</a:t>
            </a:r>
            <a:r>
              <a:rPr lang="en-NZ" dirty="0"/>
              <a:t> </a:t>
            </a:r>
            <a:r>
              <a:rPr lang="en-NZ" dirty="0" err="1"/>
              <a:t>kei</a:t>
            </a:r>
            <a:r>
              <a:rPr lang="en-NZ" dirty="0"/>
              <a:t> te </a:t>
            </a:r>
            <a:r>
              <a:rPr lang="en-NZ" dirty="0" err="1"/>
              <a:t>heke</a:t>
            </a:r>
            <a:r>
              <a:rPr lang="en-NZ" dirty="0"/>
              <a:t> </a:t>
            </a:r>
            <a:r>
              <a:rPr lang="en-NZ" dirty="0" err="1"/>
              <a:t>mai</a:t>
            </a:r>
            <a:r>
              <a:rPr lang="en-NZ" dirty="0"/>
              <a:t>.</a:t>
            </a:r>
          </a:p>
          <a:p>
            <a:r>
              <a:rPr lang="en-NZ" dirty="0"/>
              <a:t>Me </a:t>
            </a:r>
            <a:r>
              <a:rPr lang="en-NZ" dirty="0" err="1"/>
              <a:t>kī</a:t>
            </a:r>
            <a:r>
              <a:rPr lang="en-NZ" dirty="0"/>
              <a:t>, he waka </a:t>
            </a:r>
            <a:r>
              <a:rPr lang="en-NZ" dirty="0" err="1"/>
              <a:t>hōu</a:t>
            </a:r>
            <a:r>
              <a:rPr lang="en-NZ" dirty="0"/>
              <a:t> </a:t>
            </a:r>
            <a:r>
              <a:rPr lang="en-NZ" dirty="0" err="1"/>
              <a:t>tēnei</a:t>
            </a:r>
            <a:r>
              <a:rPr lang="en-NZ" dirty="0"/>
              <a:t> </a:t>
            </a:r>
            <a:r>
              <a:rPr lang="en-NZ" dirty="0" err="1"/>
              <a:t>hei</a:t>
            </a:r>
            <a:r>
              <a:rPr lang="en-NZ" dirty="0"/>
              <a:t> </a:t>
            </a:r>
            <a:r>
              <a:rPr lang="en-NZ" dirty="0" err="1"/>
              <a:t>whakaako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ākonga</a:t>
            </a:r>
            <a:r>
              <a:rPr lang="en-NZ" dirty="0"/>
              <a:t> Māori </a:t>
            </a:r>
            <a:r>
              <a:rPr lang="en-NZ" dirty="0" err="1"/>
              <a:t>i</a:t>
            </a:r>
            <a:r>
              <a:rPr lang="en-NZ" dirty="0"/>
              <a:t> te </a:t>
            </a:r>
            <a:r>
              <a:rPr lang="en-NZ" dirty="0" err="1"/>
              <a:t>pūtaiao</a:t>
            </a:r>
            <a:r>
              <a:rPr lang="en-NZ" dirty="0"/>
              <a:t>, te </a:t>
            </a:r>
            <a:r>
              <a:rPr lang="en-NZ" dirty="0" err="1"/>
              <a:t>hangarau</a:t>
            </a:r>
            <a:r>
              <a:rPr lang="en-NZ" dirty="0"/>
              <a:t>, me te </a:t>
            </a:r>
            <a:r>
              <a:rPr lang="en-NZ" dirty="0" err="1"/>
              <a:t>kaitiakitanga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runga</a:t>
            </a:r>
            <a:r>
              <a:rPr lang="en-NZ" dirty="0"/>
              <a:t> </a:t>
            </a:r>
            <a:r>
              <a:rPr lang="en-NZ" dirty="0" err="1"/>
              <a:t>anō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mātāpono</a:t>
            </a:r>
            <a:r>
              <a:rPr lang="en-NZ" dirty="0"/>
              <a:t> o te </a:t>
            </a:r>
            <a:r>
              <a:rPr lang="en-NZ" dirty="0" err="1"/>
              <a:t>mātauranga</a:t>
            </a:r>
            <a:r>
              <a:rPr lang="en-NZ" dirty="0"/>
              <a:t> Māori.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6f52ec74fa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6f52ec74fa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6f52ec74fa_0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6f52ec74fa_0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6f52ec74fa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6f52ec74fa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Tikanga - safety, noho tahi, kaua e kai, reo Māori, he kaimātai pūhanga tātou, nau mai te hapa, ma te hapa ka ako, kia ngākau māhaki, whakarongo/ whai i ngā tohutohu, me kāore koe i te mōhio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6f52ec74fa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6f52ec74fa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6f52ec74fa_0_1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36f52ec74fa_0_1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/>
              <a:t>Whakamahi nga rauemi kua tukuna ki te awhi i nga whakautu mo nga patai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8859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9508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6952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2051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85242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2107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7483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64487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931359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1pPr>
          </a:lstStyle>
          <a:p>
            <a:endParaRPr/>
          </a:p>
        </p:txBody>
      </p:sp>
      <p:sp>
        <p:nvSpPr>
          <p:cNvPr id="612" name="Google Shape;612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64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 type="tx">
  <p:cSld name="Title and image">
    <p:bg>
      <p:bgPr>
        <a:solidFill>
          <a:schemeClr val="l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7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6" name="Google Shape;696;p77"/>
          <p:cNvSpPr>
            <a:spLocks noGrp="1"/>
          </p:cNvSpPr>
          <p:nvPr>
            <p:ph type="pic" idx="2"/>
          </p:nvPr>
        </p:nvSpPr>
        <p:spPr>
          <a:xfrm>
            <a:off x="228600" y="1322475"/>
            <a:ext cx="8686800" cy="3592500"/>
          </a:xfrm>
          <a:prstGeom prst="rect">
            <a:avLst/>
          </a:prstGeom>
          <a:noFill/>
          <a:ln>
            <a:noFill/>
          </a:ln>
        </p:spPr>
      </p:sp>
      <p:sp>
        <p:nvSpPr>
          <p:cNvPr id="698" name="Google Shape;698;p77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64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384162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image 4">
  <p:cSld name="Title, three columns and image 4">
    <p:bg>
      <p:bgPr>
        <a:solidFill>
          <a:schemeClr val="lt1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4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84"/>
          <p:cNvSpPr>
            <a:spLocks noGrp="1"/>
          </p:cNvSpPr>
          <p:nvPr>
            <p:ph type="pic" idx="2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763" name="Google Shape;763;p84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5" name="Google Shape;765;p84"/>
          <p:cNvSpPr txBox="1">
            <a:spLocks noGrp="1"/>
          </p:cNvSpPr>
          <p:nvPr>
            <p:ph type="subTitle" idx="1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7" name="Google Shape;767;p84"/>
          <p:cNvSpPr txBox="1">
            <a:spLocks noGrp="1"/>
          </p:cNvSpPr>
          <p:nvPr>
            <p:ph type="body" idx="3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9" name="Google Shape;769;p84"/>
          <p:cNvSpPr txBox="1">
            <a:spLocks noGrp="1"/>
          </p:cNvSpPr>
          <p:nvPr>
            <p:ph type="subTitle" idx="4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84"/>
          <p:cNvSpPr txBox="1">
            <a:spLocks noGrp="1"/>
          </p:cNvSpPr>
          <p:nvPr>
            <p:ph type="body" idx="5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3" name="Google Shape;773;p84"/>
          <p:cNvSpPr txBox="1">
            <a:spLocks noGrp="1"/>
          </p:cNvSpPr>
          <p:nvPr>
            <p:ph type="subTitle" idx="6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5" name="Google Shape;775;p84"/>
          <p:cNvSpPr txBox="1">
            <a:spLocks noGrp="1"/>
          </p:cNvSpPr>
          <p:nvPr>
            <p:ph type="body" idx="7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one column and image">
  <p:cSld name="Title, one column and image">
    <p:bg>
      <p:bgPr>
        <a:solidFill>
          <a:schemeClr val="lt1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0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1" name="Google Shape;721;p80"/>
          <p:cNvSpPr txBox="1">
            <a:spLocks noGrp="1"/>
          </p:cNvSpPr>
          <p:nvPr>
            <p:ph type="subTitle" idx="1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2" name="Google Shape;722;p80"/>
          <p:cNvSpPr>
            <a:spLocks noGrp="1"/>
          </p:cNvSpPr>
          <p:nvPr>
            <p:ph type="pic" idx="2"/>
          </p:nvPr>
        </p:nvSpPr>
        <p:spPr>
          <a:xfrm>
            <a:off x="4685900" y="1762300"/>
            <a:ext cx="42294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80"/>
          <p:cNvSpPr txBox="1">
            <a:spLocks noGrp="1"/>
          </p:cNvSpPr>
          <p:nvPr>
            <p:ph type="body" idx="3"/>
          </p:nvPr>
        </p:nvSpPr>
        <p:spPr>
          <a:xfrm>
            <a:off x="456400" y="1983350"/>
            <a:ext cx="37803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5" name="Google Shape;725;p80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872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3" name="Google Shape;60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916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dk2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5"/>
          <p:cNvSpPr txBox="1">
            <a:spLocks noGrp="1"/>
          </p:cNvSpPr>
          <p:nvPr>
            <p:ph type="title"/>
          </p:nvPr>
        </p:nvSpPr>
        <p:spPr>
          <a:xfrm>
            <a:off x="1248900" y="1777350"/>
            <a:ext cx="66462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9" name="Google Shape;779;p85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59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58187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1291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37543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95559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9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38020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61146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919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7"/>
          <p:cNvSpPr txBox="1">
            <a:spLocks noGrp="1"/>
          </p:cNvSpPr>
          <p:nvPr>
            <p:ph type="title"/>
          </p:nvPr>
        </p:nvSpPr>
        <p:spPr>
          <a:xfrm>
            <a:off x="5649532" y="1027274"/>
            <a:ext cx="2978927" cy="22717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</a:pPr>
            <a:r>
              <a:rPr lang="en-US" sz="4800" b="1" dirty="0" err="1"/>
              <a:t>Karetao</a:t>
            </a:r>
            <a:br>
              <a:rPr lang="en-US" sz="4800" b="1" dirty="0"/>
            </a:br>
            <a:r>
              <a:rPr lang="en-US" sz="4800" b="1" dirty="0"/>
              <a:t>Hiko </a:t>
            </a:r>
            <a:r>
              <a:rPr lang="en-US" sz="4800" b="1" dirty="0" err="1"/>
              <a:t>Rukuwai</a:t>
            </a:r>
            <a:endParaRPr lang="en-US" sz="4800" b="1" dirty="0"/>
          </a:p>
          <a:p>
            <a:pPr marL="0" lvl="0" indent="0" defTabSz="457200">
              <a:lnSpc>
                <a:spcPct val="90000"/>
              </a:lnSpc>
              <a:spcAft>
                <a:spcPts val="0"/>
              </a:spcAft>
            </a:pPr>
            <a:r>
              <a:rPr lang="en-US" sz="4800" b="1" dirty="0"/>
              <a:t>TAWKKM</a:t>
            </a:r>
          </a:p>
        </p:txBody>
      </p:sp>
      <p:sp>
        <p:nvSpPr>
          <p:cNvPr id="786" name="Google Shape;786;p87"/>
          <p:cNvSpPr txBox="1">
            <a:spLocks noGrp="1"/>
          </p:cNvSpPr>
          <p:nvPr>
            <p:ph type="body" idx="1"/>
          </p:nvPr>
        </p:nvSpPr>
        <p:spPr>
          <a:xfrm>
            <a:off x="5649532" y="3411819"/>
            <a:ext cx="2400774" cy="117355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 defTabSz="457200">
              <a:spcAft>
                <a:spcPts val="600"/>
              </a:spcAft>
            </a:pPr>
            <a:r>
              <a:rPr lang="en-US" sz="2100" dirty="0"/>
              <a:t>[</a:t>
            </a:r>
            <a:r>
              <a:rPr lang="en-US" sz="2100" dirty="0" err="1"/>
              <a:t>marama</a:t>
            </a:r>
            <a:r>
              <a:rPr lang="en-US" sz="2100" dirty="0"/>
              <a:t>][tau]</a:t>
            </a:r>
          </a:p>
        </p:txBody>
      </p:sp>
      <p:pic>
        <p:nvPicPr>
          <p:cNvPr id="787" name="Google Shape;787;p87"/>
          <p:cNvPicPr preferRelativeResize="0"/>
          <p:nvPr/>
        </p:nvPicPr>
        <p:blipFill>
          <a:blip r:embed="rId3"/>
          <a:srcRect l="1029" r="2" b="2"/>
          <a:stretch>
            <a:fillRect/>
          </a:stretch>
        </p:blipFill>
        <p:spPr>
          <a:xfrm>
            <a:off x="599304" y="589587"/>
            <a:ext cx="4684014" cy="3717036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CFF9A-4491-36ED-FE10-62C899F01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091" y="4693632"/>
            <a:ext cx="1682509" cy="329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8E989-ADFE-7652-FAF3-2BBB34648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56" y="4540916"/>
            <a:ext cx="1667435" cy="635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b="1" dirty="0">
                <a:solidFill>
                  <a:schemeClr val="tx1"/>
                </a:solidFill>
              </a:rPr>
              <a:t>He aha te kaupapa o te karetao hiko rukuwai?</a:t>
            </a:r>
            <a:endParaRPr sz="1750" b="1" dirty="0">
              <a:solidFill>
                <a:schemeClr val="tx1"/>
              </a:solidFill>
            </a:endParaRPr>
          </a:p>
        </p:txBody>
      </p:sp>
      <p:pic>
        <p:nvPicPr>
          <p:cNvPr id="793" name="Google Shape;79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225" y="240675"/>
            <a:ext cx="5326282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D377B0-B5C7-DABC-76BC-15ED158A7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738" y="4670781"/>
            <a:ext cx="1682509" cy="329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50D4EA-3696-269E-D780-71FC5CA93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303" y="4518067"/>
            <a:ext cx="1667435" cy="635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9"/>
          <p:cNvSpPr txBox="1">
            <a:spLocks noGrp="1"/>
          </p:cNvSpPr>
          <p:nvPr>
            <p:ph type="title"/>
          </p:nvPr>
        </p:nvSpPr>
        <p:spPr>
          <a:xfrm>
            <a:off x="2814918" y="447045"/>
            <a:ext cx="5208508" cy="11303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/>
                </a:solidFill>
              </a:rPr>
              <a:t>Whakawhanaungatanga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01" name="Google Shape;801;p89"/>
          <p:cNvPicPr preferRelativeResize="0"/>
          <p:nvPr/>
        </p:nvPicPr>
        <p:blipFill>
          <a:blip r:embed="rId3"/>
          <a:srcRect l="35601" r="8450" b="1"/>
          <a:stretch>
            <a:fillRect/>
          </a:stretch>
        </p:blipFill>
        <p:spPr>
          <a:xfrm>
            <a:off x="623" y="10"/>
            <a:ext cx="2626519" cy="315467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800" name="Google Shape;800;p89"/>
          <p:cNvPicPr preferRelativeResize="0"/>
          <p:nvPr/>
        </p:nvPicPr>
        <p:blipFill>
          <a:blip r:embed="rId4"/>
          <a:srcRect l="13999" r="11036" b="-1"/>
          <a:stretch>
            <a:fillRect/>
          </a:stretch>
        </p:blipFill>
        <p:spPr>
          <a:xfrm>
            <a:off x="-1757" y="3154680"/>
            <a:ext cx="2628899" cy="198882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799" name="Google Shape;799;p89"/>
          <p:cNvSpPr txBox="1"/>
          <p:nvPr/>
        </p:nvSpPr>
        <p:spPr>
          <a:xfrm>
            <a:off x="3251824" y="1406524"/>
            <a:ext cx="4969554" cy="27114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Ko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wai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koe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?</a:t>
            </a: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b="1" kern="120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Rubik"/>
            </a:endParaRP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Nō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whea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koe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?</a:t>
            </a: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b="1" kern="120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Rubik"/>
            </a:endParaRP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He aha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tētehi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kararehe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e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pīrangi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nei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koe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ki te kite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i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raro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i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 te </a:t>
            </a:r>
            <a:r>
              <a:rPr lang="en-US" sz="2000" b="1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wai</a:t>
            </a: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Rubik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810C28-1F3A-A3C2-7418-5B99C73EA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123" y="4747670"/>
            <a:ext cx="1682509" cy="329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C90E7-D40A-FD03-E702-3340DB49F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688" y="4594954"/>
            <a:ext cx="1667435" cy="6352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80B012-9945-7E5A-3A91-F0B054A03A9E}"/>
              </a:ext>
            </a:extLst>
          </p:cNvPr>
          <p:cNvSpPr/>
          <p:nvPr/>
        </p:nvSpPr>
        <p:spPr>
          <a:xfrm>
            <a:off x="6095059" y="1094399"/>
            <a:ext cx="2567691" cy="20897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17690-C747-68CB-8F7E-B7ECF560C967}"/>
              </a:ext>
            </a:extLst>
          </p:cNvPr>
          <p:cNvSpPr/>
          <p:nvPr/>
        </p:nvSpPr>
        <p:spPr>
          <a:xfrm>
            <a:off x="3187650" y="1094400"/>
            <a:ext cx="2567691" cy="2203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78554-799E-429E-2B08-DD27C761D1F8}"/>
              </a:ext>
            </a:extLst>
          </p:cNvPr>
          <p:cNvSpPr/>
          <p:nvPr/>
        </p:nvSpPr>
        <p:spPr>
          <a:xfrm>
            <a:off x="228600" y="1094400"/>
            <a:ext cx="2764892" cy="17115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6" name="Google Shape;806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</a:rPr>
              <a:t>He aha ngā mahi?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07" name="Google Shape;807;p9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</a:rPr>
              <a:t>Te hanga  - [date]</a:t>
            </a:r>
            <a:endParaRPr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08" name="Google Shape;808;p90"/>
          <p:cNvSpPr txBox="1">
            <a:spLocks noGrp="1"/>
          </p:cNvSpPr>
          <p:nvPr>
            <p:ph type="body" idx="3"/>
          </p:nvPr>
        </p:nvSpPr>
        <p:spPr>
          <a:xfrm>
            <a:off x="228600" y="1809225"/>
            <a:ext cx="2768700" cy="107741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- Te hanga karetao</a:t>
            </a:r>
            <a:endParaRPr sz="17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b="1" dirty="0"/>
              <a:t>- Te whakamātautau</a:t>
            </a:r>
            <a:endParaRPr sz="1700" b="1" dirty="0"/>
          </a:p>
        </p:txBody>
      </p:sp>
      <p:sp>
        <p:nvSpPr>
          <p:cNvPr id="809" name="Google Shape;809;p90"/>
          <p:cNvSpPr txBox="1">
            <a:spLocks noGrp="1"/>
          </p:cNvSpPr>
          <p:nvPr>
            <p:ph type="subTitle" idx="4"/>
          </p:nvPr>
        </p:nvSpPr>
        <p:spPr>
          <a:xfrm>
            <a:off x="3187650" y="1177934"/>
            <a:ext cx="2504938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/>
          <a:p>
            <a:pPr marL="0" lvl="0" indent="0"/>
            <a:r>
              <a:rPr lang="en" b="1" dirty="0">
                <a:solidFill>
                  <a:schemeClr val="tx1"/>
                </a:solidFill>
              </a:rPr>
              <a:t>Te whakariterite - [mā ngā kaiako e whakarite]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10" name="Google Shape;810;p90"/>
          <p:cNvSpPr txBox="1">
            <a:spLocks noGrp="1"/>
          </p:cNvSpPr>
          <p:nvPr>
            <p:ph type="body" idx="5"/>
          </p:nvPr>
        </p:nvSpPr>
        <p:spPr>
          <a:xfrm>
            <a:off x="3187649" y="1712367"/>
            <a:ext cx="2567691" cy="1903191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" sz="1200" b="1" dirty="0"/>
              <a:t>Te whakarite kauhau</a:t>
            </a:r>
          </a:p>
          <a:p>
            <a:pPr marL="342900" indent="-342900">
              <a:lnSpc>
                <a:spcPct val="120000"/>
              </a:lnSpc>
            </a:pPr>
            <a:r>
              <a:rPr lang="en-NZ" sz="1200" b="1" dirty="0"/>
              <a:t>Te </a:t>
            </a:r>
            <a:r>
              <a:rPr lang="en-NZ" sz="1200" b="1" dirty="0" err="1"/>
              <a:t>ako</a:t>
            </a:r>
            <a:r>
              <a:rPr lang="en-NZ" sz="1200" b="1" dirty="0"/>
              <a:t> </a:t>
            </a:r>
            <a:r>
              <a:rPr lang="en-NZ" sz="1200" b="1" dirty="0" err="1"/>
              <a:t>mō</a:t>
            </a:r>
            <a:r>
              <a:rPr lang="en-NZ" sz="1200" b="1" dirty="0"/>
              <a:t> te </a:t>
            </a:r>
            <a:r>
              <a:rPr lang="en-NZ" sz="1200" b="1" dirty="0" err="1"/>
              <a:t>patapātai</a:t>
            </a:r>
            <a:endParaRPr lang="en-NZ" sz="1200" b="1" dirty="0"/>
          </a:p>
          <a:p>
            <a:pPr marL="342900" indent="-342900">
              <a:lnSpc>
                <a:spcPct val="120000"/>
              </a:lnSpc>
            </a:pPr>
            <a:r>
              <a:rPr lang="en-NZ" sz="1200" b="1" dirty="0"/>
              <a:t>Te </a:t>
            </a:r>
            <a:r>
              <a:rPr lang="en-NZ" sz="1200" b="1" dirty="0" err="1"/>
              <a:t>whakarite</a:t>
            </a:r>
            <a:r>
              <a:rPr lang="en-NZ" sz="1200" b="1" dirty="0"/>
              <a:t> </a:t>
            </a:r>
            <a:r>
              <a:rPr lang="en-NZ" sz="1200" b="1" dirty="0" err="1"/>
              <a:t>ngā</a:t>
            </a:r>
            <a:r>
              <a:rPr lang="en-NZ" sz="1200" b="1" dirty="0"/>
              <a:t> </a:t>
            </a:r>
            <a:r>
              <a:rPr lang="en-NZ" sz="1200" b="1" dirty="0" err="1"/>
              <a:t>meka</a:t>
            </a:r>
            <a:r>
              <a:rPr lang="en-NZ" sz="1200" b="1" dirty="0"/>
              <a:t> </a:t>
            </a:r>
            <a:r>
              <a:rPr lang="en-NZ" sz="1200" b="1" dirty="0" err="1"/>
              <a:t>matua</a:t>
            </a:r>
            <a:endParaRPr sz="1200" b="1" dirty="0"/>
          </a:p>
        </p:txBody>
      </p:sp>
      <p:sp>
        <p:nvSpPr>
          <p:cNvPr id="811" name="Google Shape;811;p90"/>
          <p:cNvSpPr txBox="1">
            <a:spLocks noGrp="1"/>
          </p:cNvSpPr>
          <p:nvPr>
            <p:ph type="subTitle" idx="6"/>
          </p:nvPr>
        </p:nvSpPr>
        <p:spPr>
          <a:xfrm>
            <a:off x="6146700" y="1177934"/>
            <a:ext cx="2306351" cy="63129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</a:rPr>
              <a:t>Te rā whakataetae – 13/8 (WLG whakataetae)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812" name="Google Shape;812;p90"/>
          <p:cNvSpPr txBox="1">
            <a:spLocks noGrp="1"/>
          </p:cNvSpPr>
          <p:nvPr>
            <p:ph type="body" idx="7"/>
          </p:nvPr>
        </p:nvSpPr>
        <p:spPr>
          <a:xfrm>
            <a:off x="6103228" y="1809224"/>
            <a:ext cx="2567691" cy="1139375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Te hautū karetao</a:t>
            </a:r>
            <a:endParaRPr sz="1200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/>
              <a:t>He kauhau</a:t>
            </a:r>
            <a:endParaRPr sz="1200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b="1" dirty="0"/>
              <a:t>He patapātai mō tētahi kaupapa moana (MOI to provide)</a:t>
            </a:r>
            <a:endParaRPr sz="1200" b="1" dirty="0"/>
          </a:p>
        </p:txBody>
      </p:sp>
      <p:pic>
        <p:nvPicPr>
          <p:cNvPr id="813" name="Google Shape;81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78" y="3184175"/>
            <a:ext cx="1476825" cy="14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660" y="3425000"/>
            <a:ext cx="2058918" cy="16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6E1F5-166E-0530-AA26-05D3B4548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775" y="4712267"/>
            <a:ext cx="1682509" cy="329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DC81F-BD14-13BF-4092-3864FB17D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340" y="4559551"/>
            <a:ext cx="1667435" cy="635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</a:pPr>
            <a:r>
              <a:rPr lang="en" b="1" dirty="0">
                <a:solidFill>
                  <a:schemeClr val="tx1"/>
                </a:solidFill>
              </a:rPr>
              <a:t>He aha ā tātou tikanga?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22" name="Google Shape;822;p91"/>
          <p:cNvSpPr txBox="1">
            <a:spLocks noGrp="1"/>
          </p:cNvSpPr>
          <p:nvPr>
            <p:ph type="body" idx="3"/>
          </p:nvPr>
        </p:nvSpPr>
        <p:spPr>
          <a:xfrm>
            <a:off x="1039105" y="1625900"/>
            <a:ext cx="37803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Me kōrero Māori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Ū ki te mahi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Kia mahitahi tātou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Me ū ki ngā tohutohu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Kia pai te wairua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Kia nohotahi tātou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Ka tū te tangata, nōna te marae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Whakaute atu, whakaute mai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Kia haumaru</a:t>
            </a:r>
            <a:endParaRPr b="1" dirty="0">
              <a:solidFill>
                <a:schemeClr val="tx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b="1" dirty="0">
                <a:solidFill>
                  <a:schemeClr val="tx1"/>
                </a:solidFill>
              </a:rPr>
              <a:t>Nau mai te hapa</a:t>
            </a: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mi-NZ" b="1" dirty="0">
                <a:solidFill>
                  <a:schemeClr val="tx1"/>
                </a:solidFill>
              </a:rPr>
              <a:t>Kore waea pukoro</a:t>
            </a: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mi-NZ" b="1" dirty="0">
                <a:solidFill>
                  <a:schemeClr val="tx1"/>
                </a:solidFill>
              </a:rPr>
              <a:t>Whakarongo</a:t>
            </a: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mi-NZ" b="1" dirty="0">
                <a:solidFill>
                  <a:schemeClr val="tx1"/>
                </a:solidFill>
              </a:rPr>
              <a:t>Me whakamōhio atu tō tīma ki ngā kaiwhakahaere mēnā e hiahia he wā whakatā/kai timotimo</a:t>
            </a:r>
          </a:p>
        </p:txBody>
      </p:sp>
      <p:pic>
        <p:nvPicPr>
          <p:cNvPr id="823" name="Google Shape;82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847" y="257175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91"/>
          <p:cNvSpPr txBox="1"/>
          <p:nvPr/>
        </p:nvSpPr>
        <p:spPr>
          <a:xfrm>
            <a:off x="5215935" y="1301850"/>
            <a:ext cx="298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 i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“He kaimātai pūhanga tātou” </a:t>
            </a:r>
            <a:endParaRPr sz="2750" i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E640F-D455-58DB-4A42-42083658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880" y="4750008"/>
            <a:ext cx="1682509" cy="329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915D7-05B8-5904-F6D7-3CC8518CE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445" y="4597292"/>
            <a:ext cx="1667435" cy="6352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2"/>
          <p:cNvSpPr txBox="1">
            <a:spLocks noGrp="1"/>
          </p:cNvSpPr>
          <p:nvPr>
            <p:ph type="title"/>
          </p:nvPr>
        </p:nvSpPr>
        <p:spPr>
          <a:xfrm>
            <a:off x="3116909" y="-1743168"/>
            <a:ext cx="4943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Ngā kupu hou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4BBB9-15CB-9497-C9D7-0E84B7F6B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9" y="592318"/>
            <a:ext cx="3799390" cy="4085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DA61E-EA1A-B8C8-B835-45D33BB75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92318"/>
            <a:ext cx="3799390" cy="4108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FB074-1183-41D3-8567-9D35125E6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132" y="4799936"/>
            <a:ext cx="1314515" cy="257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C855AC-19F5-5677-8345-D0D16D935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394" y="4677336"/>
            <a:ext cx="1302738" cy="496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3"/>
          <p:cNvSpPr txBox="1">
            <a:spLocks noGrp="1"/>
          </p:cNvSpPr>
          <p:nvPr>
            <p:ph type="title"/>
          </p:nvPr>
        </p:nvSpPr>
        <p:spPr>
          <a:xfrm>
            <a:off x="3837553" y="514349"/>
            <a:ext cx="4619455" cy="222885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457200">
              <a:spcBef>
                <a:spcPct val="0"/>
              </a:spcBef>
              <a:spcAft>
                <a:spcPts val="0"/>
              </a:spcAft>
            </a:pPr>
            <a:r>
              <a:rPr lang="en-US" sz="4800">
                <a:solidFill>
                  <a:schemeClr val="tx1"/>
                </a:solidFill>
              </a:rPr>
              <a:t>He pātai?</a:t>
            </a:r>
          </a:p>
        </p:txBody>
      </p:sp>
      <p:pic>
        <p:nvPicPr>
          <p:cNvPr id="837" name="Picture 836" descr="Close-up of a martial arts belt">
            <a:extLst>
              <a:ext uri="{FF2B5EF4-FFF2-40B4-BE49-F238E27FC236}">
                <a16:creationId xmlns:a16="http://schemas.microsoft.com/office/drawing/2014/main" id="{30EE7A70-3D53-1C1D-4D90-FE42F92346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11" r="28730"/>
          <a:stretch>
            <a:fillRect/>
          </a:stretch>
        </p:blipFill>
        <p:spPr>
          <a:xfrm>
            <a:off x="20" y="10"/>
            <a:ext cx="3479779" cy="51434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9B054-1A39-A5D6-E171-6F802DCE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091" y="4693632"/>
            <a:ext cx="1682509" cy="329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73D86-D18D-036F-6558-1B8F4B345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56" y="4540916"/>
            <a:ext cx="1667435" cy="63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4f7766e259e49aeb200e5e77813b99a xmlns="931d3467-5bf0-4447-b4f3-e27062fce9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Portfolio Management Te Pūtea</TermName>
          <TermId xmlns="http://schemas.microsoft.com/office/infopath/2007/PartnerControls">f5c1aae8-ed76-44df-999e-43e9d265c355</TermId>
        </TermInfo>
      </Terms>
    </j4f7766e259e49aeb200e5e77813b99a>
    <lcf76f155ced4ddcb4097134ff3c332f xmlns="81038742-5ad8-40ce-9413-29cfb9c554b8">
      <Terms xmlns="http://schemas.microsoft.com/office/infopath/2007/PartnerControls"/>
    </lcf76f155ced4ddcb4097134ff3c332f>
    <ob2d05e950784a748168144f9af29123 xmlns="931d3467-5bf0-4447-b4f3-e27062fce9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 Pūtea Whakatupu</TermName>
          <TermId xmlns="http://schemas.microsoft.com/office/infopath/2007/PartnerControls">e463da94-3615-460f-b287-8c5b6606aad6</TermId>
        </TermInfo>
      </Terms>
    </ob2d05e950784a748168144f9af29123>
    <TaxCatchAll xmlns="1564f17c-997e-477c-9e9a-e60c6b2a9ddf">
      <Value>20</Value>
      <Value>1</Value>
      <Value>21</Value>
    </TaxCatchAll>
    <g732869abdc74d66b8c1640bbf5da712 xmlns="931d3467-5bf0-4447-b4f3-e27062fce9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TP Programmes</TermName>
          <TermId xmlns="http://schemas.microsoft.com/office/infopath/2007/PartnerControls">c4d74c42-ddda-44e5-b1c0-886b8b9c4bd1</TermId>
        </TermInfo>
      </Terms>
    </g732869abdc74d66b8c1640bbf5da71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B1C904D35F043AFBC0BEC0DB32949" ma:contentTypeVersion="33" ma:contentTypeDescription="Create a new document." ma:contentTypeScope="" ma:versionID="3547f79526fc7a26ffe3c71a4a53974b">
  <xsd:schema xmlns:xsd="http://www.w3.org/2001/XMLSchema" xmlns:xs="http://www.w3.org/2001/XMLSchema" xmlns:p="http://schemas.microsoft.com/office/2006/metadata/properties" xmlns:ns2="931d3467-5bf0-4447-b4f3-e27062fce91f" xmlns:ns3="1564f17c-997e-477c-9e9a-e60c6b2a9ddf" xmlns:ns4="81038742-5ad8-40ce-9413-29cfb9c554b8" xmlns:ns5="39371c44-19ee-42a2-845a-d54b12bdbf71" targetNamespace="http://schemas.microsoft.com/office/2006/metadata/properties" ma:root="true" ma:fieldsID="30174d7de7697d5e10bc0dd3e4d26abe" ns2:_="" ns3:_="" ns4:_="" ns5:_="">
    <xsd:import namespace="931d3467-5bf0-4447-b4f3-e27062fce91f"/>
    <xsd:import namespace="1564f17c-997e-477c-9e9a-e60c6b2a9ddf"/>
    <xsd:import namespace="81038742-5ad8-40ce-9413-29cfb9c554b8"/>
    <xsd:import namespace="39371c44-19ee-42a2-845a-d54b12bdbf71"/>
    <xsd:element name="properties">
      <xsd:complexType>
        <xsd:sequence>
          <xsd:element name="documentManagement">
            <xsd:complexType>
              <xsd:all>
                <xsd:element ref="ns2:ob2d05e950784a748168144f9af29123" minOccurs="0"/>
                <xsd:element ref="ns3:TaxCatchAll" minOccurs="0"/>
                <xsd:element ref="ns2:j4f7766e259e49aeb200e5e77813b99a" minOccurs="0"/>
                <xsd:element ref="ns2:g732869abdc74d66b8c1640bbf5da712" minOccurs="0"/>
                <xsd:element ref="ns2:MediaServiceMetadata" minOccurs="0"/>
                <xsd:element ref="ns2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5:SharedWithUsers" minOccurs="0"/>
                <xsd:element ref="ns5:SharedWithDetail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d3467-5bf0-4447-b4f3-e27062fce91f" elementFormDefault="qualified">
    <xsd:import namespace="http://schemas.microsoft.com/office/2006/documentManagement/types"/>
    <xsd:import namespace="http://schemas.microsoft.com/office/infopath/2007/PartnerControls"/>
    <xsd:element name="ob2d05e950784a748168144f9af29123" ma:index="9" nillable="true" ma:taxonomy="true" ma:internalName="ob2d05e950784a748168144f9af29123" ma:taxonomyFieldName="Organisation" ma:displayName="Organisation" ma:readOnly="false" ma:default="1;#Te Pūtea Whakatupu|e463da94-3615-460f-b287-8c5b6606aad6" ma:fieldId="{8b2d05e9-5078-4a74-8168-144f9af29123}" ma:sspId="3f059869-7930-4467-85db-b132eac5440b" ma:termSetId="c5b36087-5dd1-49e2-b50e-38bebbbfce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f7766e259e49aeb200e5e77813b99a" ma:index="12" nillable="true" ma:taxonomy="true" ma:internalName="j4f7766e259e49aeb200e5e77813b99a" ma:taxonomyFieldName="Function" ma:displayName="Function" ma:readOnly="false" ma:default="20;#Portfolio Management Te Pūtea|f5c1aae8-ed76-44df-999e-43e9d265c355" ma:fieldId="{34f7766e-259e-49ae-b200-e5e77813b99a}" ma:sspId="3f059869-7930-4467-85db-b132eac5440b" ma:termSetId="97be2e43-ae9c-4b2e-9583-937d029ac2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732869abdc74d66b8c1640bbf5da712" ma:index="14" nillable="true" ma:taxonomy="true" ma:internalName="g732869abdc74d66b8c1640bbf5da712" ma:taxonomyFieldName="Activity" ma:displayName="Activity" ma:readOnly="false" ma:default="21;#TP Programmes|c4d74c42-ddda-44e5-b1c0-886b8b9c4bd1" ma:fieldId="{0732869a-bdc7-4d66-b8c1-640bbf5da712}" ma:sspId="3f059869-7930-4467-85db-b132eac5440b" ma:termSetId="97be2e43-ae9c-4b2e-9583-937d029ac28b" ma:anchorId="f5c1aae8-ed76-44df-999e-43e9d265c355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4f17c-997e-477c-9e9a-e60c6b2a9dd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f13d544-e93c-4983-9377-dace055e44e1}" ma:internalName="TaxCatchAll" ma:readOnly="false" ma:showField="CatchAllData" ma:web="1564f17c-997e-477c-9e9a-e60c6b2a9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38742-5ad8-40ce-9413-29cfb9c554b8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f059869-7930-4467-85db-b132eac54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71c44-19ee-42a2-845a-d54b12bdbf7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D41DCB-1F79-4005-A2C0-FD7A8C077B73}">
  <ds:schemaRefs>
    <ds:schemaRef ds:uri="931d3467-5bf0-4447-b4f3-e27062fce91f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9371c44-19ee-42a2-845a-d54b12bdbf71"/>
    <ds:schemaRef ds:uri="81038742-5ad8-40ce-9413-29cfb9c554b8"/>
    <ds:schemaRef ds:uri="1564f17c-997e-477c-9e9a-e60c6b2a9ddf"/>
  </ds:schemaRefs>
</ds:datastoreItem>
</file>

<file path=customXml/itemProps2.xml><?xml version="1.0" encoding="utf-8"?>
<ds:datastoreItem xmlns:ds="http://schemas.openxmlformats.org/officeDocument/2006/customXml" ds:itemID="{E235CDF1-DDF3-4744-B694-B4B70E80C9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895FD5-AC00-4779-8C7D-4D27512F2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d3467-5bf0-4447-b4f3-e27062fce91f"/>
    <ds:schemaRef ds:uri="1564f17c-997e-477c-9e9a-e60c6b2a9ddf"/>
    <ds:schemaRef ds:uri="81038742-5ad8-40ce-9413-29cfb9c554b8"/>
    <ds:schemaRef ds:uri="39371c44-19ee-42a2-845a-d54b12bdb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416</Words>
  <Application>Microsoft Office PowerPoint</Application>
  <PresentationFormat>On-screen Show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Rubik</vt:lpstr>
      <vt:lpstr>Wingdings 3</vt:lpstr>
      <vt:lpstr>Slice</vt:lpstr>
      <vt:lpstr>Karetao Hiko Rukuwai TAWKKM</vt:lpstr>
      <vt:lpstr>PowerPoint Presentation</vt:lpstr>
      <vt:lpstr>Whakawhanaungatanga</vt:lpstr>
      <vt:lpstr>He aha ngā mahi?</vt:lpstr>
      <vt:lpstr>He aha ā tātou tikanga?</vt:lpstr>
      <vt:lpstr>Ngā kupu hou</vt:lpstr>
      <vt:lpstr>He pātai?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3420</dc:creator>
  <cp:lastModifiedBy>Te Aomihia Walker</cp:lastModifiedBy>
  <cp:revision>4</cp:revision>
  <dcterms:modified xsi:type="dcterms:W3CDTF">2026-04-21T01:14:48Z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0x0101000D0B1C904D35F043AFBC0BEC0DB32949</vt:lpwstr>
  </property>
  <property fmtid="{D5CDD505-2E9C-101B-9397-08002B2CF9AE}" pid="3" name="Organisation">
    <vt:lpwstr>1;#Te Pūtea Whakatupu|e463da94-3615-460f-b287-8c5b6606aad6</vt:lpwstr>
  </property>
  <property fmtid="{D5CDD505-2E9C-101B-9397-08002B2CF9AE}" pid="4" name="Function">
    <vt:lpwstr>20;#Portfolio Management Te Pūtea|f5c1aae8-ed76-44df-999e-43e9d265c355</vt:lpwstr>
  </property>
  <property fmtid="{D5CDD505-2E9C-101B-9397-08002B2CF9AE}" pid="5" name="MediaServiceImageTags">
    <vt:lpwstr/>
  </property>
  <property fmtid="{D5CDD505-2E9C-101B-9397-08002B2CF9AE}" pid="6" name="Activity">
    <vt:lpwstr>21;#TP Programmes|c4d74c42-ddda-44e5-b1c0-886b8b9c4bd1</vt:lpwstr>
  </property>
</Properties>
</file>